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10"/>
  </p:notesMasterIdLst>
  <p:handoutMasterIdLst>
    <p:handoutMasterId r:id="rId11"/>
  </p:handoutMasterIdLst>
  <p:sldIdLst>
    <p:sldId id="300" r:id="rId5"/>
    <p:sldId id="302" r:id="rId6"/>
    <p:sldId id="305" r:id="rId7"/>
    <p:sldId id="304" r:id="rId8"/>
    <p:sldId id="299" r:id="rId9"/>
  </p:sldIdLst>
  <p:sldSz cx="12192000" cy="6858000"/>
  <p:notesSz cx="6858000" cy="9144000"/>
  <p:embeddedFontLst>
    <p:embeddedFont>
      <p:font typeface="Avenir Next LT Pro" panose="020B0504020202020204" pitchFamily="34" charset="0"/>
      <p:regular r:id="rId12"/>
      <p:bold r:id="rId13"/>
      <p:italic r:id="rId14"/>
      <p:boldItalic r:id="rId15"/>
    </p:embeddedFont>
    <p:embeddedFont>
      <p:font typeface="Calibri" panose="020F0502020204030204" pitchFamily="34" charset="0"/>
      <p:regular r:id="rId16"/>
      <p:bold r:id="rId17"/>
      <p:italic r:id="rId18"/>
      <p:boldItalic r:id="rId19"/>
    </p:embeddedFont>
    <p:embeddedFont>
      <p:font typeface="Speak Pro" panose="020B0504020101020102" pitchFamily="34" charset="0"/>
      <p:regular r:id="rId20"/>
      <p:bold r:id="rId21"/>
      <p:italic r:id="rId22"/>
      <p:bold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249" autoAdjust="0"/>
  </p:normalViewPr>
  <p:slideViewPr>
    <p:cSldViewPr snapToGrid="0">
      <p:cViewPr varScale="1">
        <p:scale>
          <a:sx n="78" d="100"/>
          <a:sy n="78" d="100"/>
        </p:scale>
        <p:origin x="456" y="84"/>
      </p:cViewPr>
      <p:guideLst/>
    </p:cSldViewPr>
  </p:slideViewPr>
  <p:outlineViewPr>
    <p:cViewPr>
      <p:scale>
        <a:sx n="33" d="100"/>
        <a:sy n="33" d="100"/>
      </p:scale>
      <p:origin x="0" y="-33540"/>
    </p:cViewPr>
  </p:outlin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font" Target="fonts/font10.fntdata"/><Relationship Id="rId7" Type="http://schemas.openxmlformats.org/officeDocument/2006/relationships/slide" Target="slides/slide3.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notesMaster" Target="notesMasters/notesMaster1.xml"/><Relationship Id="rId19" Type="http://schemas.openxmlformats.org/officeDocument/2006/relationships/font" Target="fonts/font8.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FA9168-1AA0-4330-93C8-8A2BC786DA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C5761D6-F269-4E92-99D5-40AC843D86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8C0DD2-AAFF-40FB-B1D5-B76D6B9F63F5}" type="datetimeFigureOut">
              <a:rPr lang="en-US" smtClean="0"/>
              <a:t>2/27/2023</a:t>
            </a:fld>
            <a:endParaRPr lang="en-US"/>
          </a:p>
        </p:txBody>
      </p:sp>
      <p:sp>
        <p:nvSpPr>
          <p:cNvPr id="4" name="Footer Placeholder 3">
            <a:extLst>
              <a:ext uri="{FF2B5EF4-FFF2-40B4-BE49-F238E27FC236}">
                <a16:creationId xmlns:a16="http://schemas.microsoft.com/office/drawing/2014/main" id="{112D8426-202C-4385-BEF1-8D0C15BC743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CF91F5F-CE2D-4C59-9BE8-D5C9660BC8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82E420-31C0-4FAB-9C47-370244A3A0D7}" type="slidenum">
              <a:rPr lang="en-US" smtClean="0"/>
              <a:t>‹#›</a:t>
            </a:fld>
            <a:endParaRPr lang="en-US"/>
          </a:p>
        </p:txBody>
      </p:sp>
    </p:spTree>
    <p:extLst>
      <p:ext uri="{BB962C8B-B14F-4D97-AF65-F5344CB8AC3E}">
        <p14:creationId xmlns:p14="http://schemas.microsoft.com/office/powerpoint/2010/main" val="99539395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EAA7A3-4278-43C6-8774-F62FA0274339}" type="datetimeFigureOut">
              <a:rPr lang="en-US" smtClean="0"/>
              <a:t>2/27/2023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DF500-FE05-4D50-AB42-37EDEB80A66C}" type="slidenum">
              <a:rPr lang="en-US" smtClean="0"/>
              <a:t>‹#›</a:t>
            </a:fld>
            <a:endParaRPr lang="en-US" dirty="0"/>
          </a:p>
        </p:txBody>
      </p:sp>
    </p:spTree>
    <p:extLst>
      <p:ext uri="{BB962C8B-B14F-4D97-AF65-F5344CB8AC3E}">
        <p14:creationId xmlns:p14="http://schemas.microsoft.com/office/powerpoint/2010/main" val="29349205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EBFB3C-F5CB-4FF4-9626-146326B1E467}" type="datetime1">
              <a:rPr lang="en-US" smtClean="0"/>
              <a:t>2/27/2023</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326781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A19865D4-BE98-46E3-A6B7-4F34A5E5D254}"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056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055060C0-AC53-4D64-ABD7-4A55C0A77859}" type="datetime1">
              <a:rPr lang="en-US" smtClean="0"/>
              <a:t>2/27/2023</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6540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DD6BC66F-F4C2-4254-902A-540C5FFDD766}" type="datetime1">
              <a:rPr lang="en-US" smtClean="0"/>
              <a:t>2/27/2023</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956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anchor="b">
            <a:normAutofit/>
          </a:bodyPr>
          <a:lstStyle>
            <a:lvl1pPr>
              <a:defRPr sz="4000">
                <a:gradFill>
                  <a:gsLst>
                    <a:gs pos="0">
                      <a:schemeClr val="bg2"/>
                    </a:gs>
                    <a:gs pos="100000">
                      <a:schemeClr val="accent1"/>
                    </a:gs>
                  </a:gsLst>
                  <a:lin ang="0" scaled="1"/>
                </a:gradFill>
              </a:defRPr>
            </a:lvl1pPr>
          </a:lstStyle>
          <a:p>
            <a:r>
              <a:rPr lang="en-US" dirty="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734453F6-9CD2-44E4-BBC5-2899F0ED8F61}" type="datetime1">
              <a:rPr lang="en-US" smtClean="0"/>
              <a:t>2/27/2023</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smtClean="0"/>
              <a:pPr/>
              <a:t>‹#›</a:t>
            </a:fld>
            <a:endParaRPr lang="en-US" dirty="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2071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C0C19AD0-5F22-4AC8-A079-4E7FF62CE0BA}" type="datetime1">
              <a:rPr lang="en-US" smtClean="0"/>
              <a:t>2/27/2023</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7740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256FFA05-2726-422B-A595-CD6EE4C03A22}"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9905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7DDC830-91D4-4D76-B486-41F29E6EE30C}"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5929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4B855260-6F71-4500-AA56-E197C8A5E92E}" type="datetime1">
              <a:rPr lang="en-US" smtClean="0"/>
              <a:t>2/27/2023</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1105900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32401007-55FE-4B9E-99B0-5FCA5C63BEEE}" type="datetime1">
              <a:rPr lang="en-US" smtClean="0"/>
              <a:t>2/27/2023</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02774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76871A2B-ADE3-40A2-A02A-09FC8B80F731}" type="datetime1">
              <a:rPr lang="en-US" smtClean="0"/>
              <a:t>2/27/2023</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297393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8E5174AC-6E10-46E9-BC4A-4E3A595D534E}" type="datetime1">
              <a:rPr lang="en-US" smtClean="0"/>
              <a:t>2/27/2023</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68744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85B3913D-DE21-4303-8F9D-A21ACDBC3B69}"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5902670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C51E45D-B5D1-4EF4-9967-78E83BC898CC}"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6117924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C5BAB17F-C031-4630-8FA3-EE6012C20DEF}" type="datetime1">
              <a:rPr lang="en-US" smtClean="0"/>
              <a:t>2/27/2023</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Tree>
    <p:extLst>
      <p:ext uri="{BB962C8B-B14F-4D97-AF65-F5344CB8AC3E}">
        <p14:creationId xmlns:p14="http://schemas.microsoft.com/office/powerpoint/2010/main" val="28043271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5406CC0F-AE50-44ED-8007-5467636E4C42}" type="datetime1">
              <a:rPr lang="en-US" smtClean="0"/>
              <a:t>2/27/2023</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4107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8F5BCE4A-56A6-49EC-A673-D7F2D2D770DB}" type="datetime1">
              <a:rPr lang="en-US" smtClean="0"/>
              <a:t>2/27/2023</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0991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F6EF2B0D-49A2-441C-B800-8DA3FF9758CE}"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91391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a:t>Click icon to add picture</a:t>
            </a:r>
            <a:endParaRPr lang="en-US" dirty="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anchor="b">
            <a:normAutofit/>
          </a:bodyPr>
          <a:lstStyle>
            <a:lvl1pPr algn="l">
              <a:defRPr sz="4000" b="1">
                <a:solidFill>
                  <a:schemeClr val="bg1"/>
                </a:solidFill>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2F5D5FDB-2FE7-44AD-B9BD-8BEF95F41952}" type="datetime1">
              <a:rPr lang="en-US" smtClean="0"/>
              <a:t>2/27/2023</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66897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9753FB07-8F96-4A12-BC7E-21F8E0954886}" type="datetime1">
              <a:rPr lang="en-US" smtClean="0"/>
              <a:t>2/27/2023</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17409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gradFill>
                  <a:gsLst>
                    <a:gs pos="0">
                      <a:schemeClr val="bg2"/>
                    </a:gs>
                    <a:gs pos="100000">
                      <a:schemeClr val="accent1"/>
                    </a:gs>
                  </a:gsLst>
                  <a:lin ang="0" scaled="1"/>
                </a:gradFill>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C8790E14-8D81-41DD-8E4A-1160D6D337E4}" type="datetime1">
              <a:rPr lang="en-US" smtClean="0"/>
              <a:t>2/27/2023</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5611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2F825738-C96E-44D6-94FE-78EC73B11312}" type="datetime1">
              <a:rPr lang="en-US" smtClean="0"/>
              <a:t>2/27/2023</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985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B3903798-9F8A-4555-A128-691FDFB38DA9}" type="datetime1">
              <a:rPr lang="en-US" noProof="0" smtClean="0"/>
              <a:t>2/27/2023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20124478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989398F-A7F5-4300-AD8D-F2211496F365}"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670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1F1D69A2-DE74-4722-929F-847049DD6A45}"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03516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B4FDD192-6800-47D0-90F1-7D91FE57976D}" type="datetime1">
              <a:rPr lang="en-US" smtClean="0"/>
              <a:t>2/27/2023</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895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anchor="b">
            <a:noAutofit/>
          </a:bodyPr>
          <a:lstStyle>
            <a:lvl1pPr>
              <a:defRPr sz="4000">
                <a:gradFill>
                  <a:gsLst>
                    <a:gs pos="0">
                      <a:schemeClr val="bg2"/>
                    </a:gs>
                    <a:gs pos="100000">
                      <a:schemeClr val="accent1"/>
                    </a:gs>
                  </a:gsLst>
                  <a:lin ang="0" scaled="1"/>
                </a:gradFill>
              </a:defRPr>
            </a:lvl1pPr>
          </a:lstStyle>
          <a:p>
            <a:r>
              <a:rPr lang="en-US" dirty="0"/>
              <a:t>PICTURE WITH</a:t>
            </a:r>
            <a:br>
              <a:rPr lang="en-US" dirty="0"/>
            </a:br>
            <a:r>
              <a:rPr lang="en-US" dirty="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CABEC1E2-BCC4-44B2-A3D7-036C18CBFA1C}" type="datetime1">
              <a:rPr lang="en-US" smtClean="0"/>
              <a:t>2/27/2023</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538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7D989723-4BF4-48A4-B5CD-B482435A8942}" type="datetime1">
              <a:rPr lang="en-US" smtClean="0"/>
              <a:t>2/27/2023</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4376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934AF4EC-7DDE-4C95-9956-59513BFBB065}" type="datetime1">
              <a:rPr lang="en-US" smtClean="0"/>
              <a:t>2/27/2023</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0207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noProof="0"/>
              <a:t>Click icon to add picture</a:t>
            </a:r>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anchor="b">
            <a:normAutofit/>
          </a:bodyPr>
          <a:lstStyle>
            <a:lvl1pPr algn="l">
              <a:defRPr sz="4000" b="1">
                <a:solidFill>
                  <a:schemeClr val="bg1"/>
                </a:solidFill>
              </a:defRPr>
            </a:lvl1pPr>
          </a:lstStyle>
          <a:p>
            <a:r>
              <a:rPr lang="en-US" noProof="0"/>
              <a:t>PICTURE</a:t>
            </a:r>
            <a:br>
              <a:rPr lang="en-US" noProof="0"/>
            </a:br>
            <a:r>
              <a:rPr lang="en-US"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11F7C77-DBB5-4D0F-9120-27BDB5B99C32}" type="datetime1">
              <a:rPr lang="en-US" noProof="0" smtClean="0"/>
              <a:t>2/27/2023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noProof="0"/>
              <a:t>20XX</a:t>
            </a:r>
          </a:p>
        </p:txBody>
      </p:sp>
    </p:spTree>
    <p:extLst>
      <p:ext uri="{BB962C8B-B14F-4D97-AF65-F5344CB8AC3E}">
        <p14:creationId xmlns:p14="http://schemas.microsoft.com/office/powerpoint/2010/main" val="14624940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0DA57DDE-1A3D-4921-8DA7-F028633C78C6}" type="datetime1">
              <a:rPr lang="en-US" smtClean="0"/>
              <a:t>2/27/2023</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2366014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7B3A6B8C-51E0-4512-9EB9-DD1BB2387348}" type="datetime1">
              <a:rPr lang="en-US" smtClean="0"/>
              <a:t>2/27/2023</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Tree>
    <p:extLst>
      <p:ext uri="{BB962C8B-B14F-4D97-AF65-F5344CB8AC3E}">
        <p14:creationId xmlns:p14="http://schemas.microsoft.com/office/powerpoint/2010/main" val="3260961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15065FF-3A74-4B0F-9624-362545A943D5}" type="datetime1">
              <a:rPr lang="en-US" smtClean="0"/>
              <a:t>2/27/2023</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6218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a:t>
            </a:r>
            <a:br>
              <a:rPr lang="en-US" noProof="0"/>
            </a:br>
            <a:r>
              <a:rPr lang="en-US"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29C6A1-E569-4FC9-9D93-90A846C9C5BB}" type="datetime1">
              <a:rPr lang="en-US" noProof="0" smtClean="0"/>
              <a:t>2/27/2023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162517422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solidFill>
                  <a:schemeClr val="bg1"/>
                </a:soli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D578B35B-55DE-4D82-AAED-127142AD1F9F}" type="datetime1">
              <a:rPr lang="en-US" smtClean="0"/>
              <a:t>2/27/2023</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35452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FA441BB-2CCE-42E8-8A4D-47586555D345}" type="datetime1">
              <a:rPr lang="en-US" smtClean="0"/>
              <a:t>2/27/2023</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9206215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a:noAutofit/>
          </a:bodyPr>
          <a:lstStyle>
            <a:lvl1pPr>
              <a:defRPr sz="5500"/>
            </a:lvl1pPr>
          </a:lstStyle>
          <a:p>
            <a:r>
              <a:rPr lang="en-US" dirty="0"/>
              <a:t>THANK</a:t>
            </a:r>
            <a:br>
              <a:rPr lang="en-US" dirty="0"/>
            </a:br>
            <a:r>
              <a:rPr lang="en-US" dirty="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a:lstStyle/>
          <a:p>
            <a:fld id="{11D0F1A0-84E6-4AA0-9183-7CA10A278BD9}" type="datetime1">
              <a:rPr lang="en-US" smtClean="0"/>
              <a:t>2/27/2023</a:t>
            </a:fld>
            <a:endParaRPr lang="en-US" dirty="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0585837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7339F772-C659-4F6E-A95D-21349475745A}" type="datetime1">
              <a:rPr lang="en-US" smtClean="0"/>
              <a:t>2/27/2023</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5349505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anchor="b">
            <a:normAutofit/>
          </a:bodyPr>
          <a:lstStyle>
            <a:lvl1pPr algn="l">
              <a:defRPr sz="5500" b="1">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553C389B-1365-4D57-8640-FE32C76A82BF}" type="datetime1">
              <a:rPr lang="en-US" noProof="0" smtClean="0"/>
              <a:t>2/27/2023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40836357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CF1BB306-77B6-40D8-8A71-1A24515FE48B}" type="datetime1">
              <a:rPr lang="en-US" smtClean="0"/>
              <a:t>2/27/2023</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2027339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646D3CFD-4D7A-41AC-A46D-B09F422513E8}" type="datetime1">
              <a:rPr lang="en-US" noProof="0" smtClean="0"/>
              <a:t>2/27/2023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lvl1pPr>
              <a:defRPr>
                <a:solidFill>
                  <a:schemeClr val="accent1"/>
                </a:solidFill>
              </a:defRPr>
            </a:lvl1p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noProof="0" smtClean="0"/>
              <a:pPr/>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180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B7FBC92-456B-42A9-BBF5-ADCA2050DDCF}" type="datetime1">
              <a:rPr lang="en-US" noProof="0" smtClean="0"/>
              <a:t>2/27/2023</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986155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40F99D1-A115-46CA-B10A-279193A83BBC}"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810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00E1783-EEF8-44D1-A300-8D20A32BB2D3}"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33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8E8C37E-76B3-4A0D-BCD1-C5A52A858D66}"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688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76D2C234-967A-4CF5-82BF-1AF9EBDCBA35}" type="datetime1">
              <a:rPr lang="en-US" smtClean="0"/>
              <a:t>2/27/2023</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63811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r>
              <a:rPr lang="en-US" dirty="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fld id="{7E5F88F2-B164-4B6F-A4D1-FF377EA65B7F}" type="datetime1">
              <a:rPr lang="en-US" smtClean="0"/>
              <a:t>2/27/2023</a:t>
            </a:fld>
            <a:endParaRPr lang="en-US"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3435978353"/>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50" r:id="rId6"/>
    <p:sldLayoutId id="2147483663" r:id="rId7"/>
    <p:sldLayoutId id="2147483664" r:id="rId8"/>
    <p:sldLayoutId id="2147483665" r:id="rId9"/>
    <p:sldLayoutId id="2147483666" r:id="rId10"/>
    <p:sldLayoutId id="2147483651" r:id="rId11"/>
    <p:sldLayoutId id="2147483670" r:id="rId12"/>
    <p:sldLayoutId id="2147483667" r:id="rId13"/>
    <p:sldLayoutId id="2147483668" r:id="rId14"/>
    <p:sldLayoutId id="2147483671" r:id="rId15"/>
    <p:sldLayoutId id="2147483669" r:id="rId16"/>
    <p:sldLayoutId id="2147483653" r:id="rId17"/>
    <p:sldLayoutId id="2147483672" r:id="rId18"/>
    <p:sldLayoutId id="2147483673" r:id="rId19"/>
    <p:sldLayoutId id="2147483674" r:id="rId20"/>
    <p:sldLayoutId id="2147483676" r:id="rId21"/>
    <p:sldLayoutId id="2147483652" r:id="rId22"/>
    <p:sldLayoutId id="2147483677" r:id="rId23"/>
    <p:sldLayoutId id="2147483678" r:id="rId24"/>
    <p:sldLayoutId id="2147483679" r:id="rId25"/>
    <p:sldLayoutId id="2147483681" r:id="rId26"/>
    <p:sldLayoutId id="2147483654" r:id="rId27"/>
    <p:sldLayoutId id="2147483682" r:id="rId28"/>
    <p:sldLayoutId id="2147483683" r:id="rId29"/>
    <p:sldLayoutId id="2147483684" r:id="rId30"/>
    <p:sldLayoutId id="2147483685" r:id="rId31"/>
    <p:sldLayoutId id="2147483657" r:id="rId32"/>
    <p:sldLayoutId id="2147483686" r:id="rId33"/>
    <p:sldLayoutId id="2147483687" r:id="rId34"/>
    <p:sldLayoutId id="2147483688" r:id="rId35"/>
    <p:sldLayoutId id="2147483689" r:id="rId36"/>
    <p:sldLayoutId id="2147483656" r:id="rId37"/>
    <p:sldLayoutId id="2147483690" r:id="rId38"/>
    <p:sldLayoutId id="2147483691" r:id="rId39"/>
    <p:sldLayoutId id="2147483692" r:id="rId40"/>
    <p:sldLayoutId id="2147483697" r:id="rId41"/>
    <p:sldLayoutId id="2147483658" r:id="rId42"/>
    <p:sldLayoutId id="2147483693" r:id="rId43"/>
    <p:sldLayoutId id="2147483694" r:id="rId44"/>
    <p:sldLayoutId id="2147483695" r:id="rId45"/>
    <p:sldLayoutId id="2147483696" r:id="rId46"/>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49206-9067-B889-1CDD-8C9468A6A4AC}"/>
              </a:ext>
            </a:extLst>
          </p:cNvPr>
          <p:cNvSpPr>
            <a:spLocks noGrp="1"/>
          </p:cNvSpPr>
          <p:nvPr>
            <p:ph type="title"/>
          </p:nvPr>
        </p:nvSpPr>
        <p:spPr/>
        <p:txBody>
          <a:bodyPr/>
          <a:lstStyle/>
          <a:p>
            <a:r>
              <a:rPr lang="en-US" dirty="0"/>
              <a:t>DATA VISUALIZATION</a:t>
            </a:r>
          </a:p>
        </p:txBody>
      </p:sp>
      <p:sp>
        <p:nvSpPr>
          <p:cNvPr id="3" name="Content Placeholder 2">
            <a:extLst>
              <a:ext uri="{FF2B5EF4-FFF2-40B4-BE49-F238E27FC236}">
                <a16:creationId xmlns:a16="http://schemas.microsoft.com/office/drawing/2014/main" id="{2D00DF2E-29CA-783B-D9DD-6A0816040D16}"/>
              </a:ext>
            </a:extLst>
          </p:cNvPr>
          <p:cNvSpPr>
            <a:spLocks noGrp="1"/>
          </p:cNvSpPr>
          <p:nvPr>
            <p:ph idx="1"/>
          </p:nvPr>
        </p:nvSpPr>
        <p:spPr>
          <a:xfrm>
            <a:off x="1527518" y="2449630"/>
            <a:ext cx="8997737" cy="2230464"/>
          </a:xfrm>
        </p:spPr>
        <p:txBody>
          <a:bodyPr>
            <a:normAutofit/>
          </a:bodyPr>
          <a:lstStyle/>
          <a:p>
            <a:pPr marL="285750" indent="-285750">
              <a:buFontTx/>
              <a:buChar char="-"/>
            </a:pPr>
            <a:r>
              <a:rPr lang="en-US" b="0" i="0" dirty="0">
                <a:effectLst/>
                <a:latin typeface="arial" panose="020B0604020202020204" pitchFamily="34" charset="0"/>
              </a:rPr>
              <a:t>Data visualization is the graphical representation of information and data. By using visual elements like charts, graphs, and maps, data visualization tools provide an accessible way to see and understand trends, outliers, and patterns in data</a:t>
            </a:r>
            <a:r>
              <a:rPr lang="en-US" b="0" i="0" dirty="0">
                <a:solidFill>
                  <a:srgbClr val="202124"/>
                </a:solidFill>
                <a:effectLst/>
                <a:latin typeface="arial" panose="020B0604020202020204" pitchFamily="34" charset="0"/>
              </a:rPr>
              <a:t>.</a:t>
            </a:r>
          </a:p>
          <a:p>
            <a:pPr marL="285750" indent="-285750">
              <a:buFontTx/>
              <a:buChar char="-"/>
            </a:pPr>
            <a:r>
              <a:rPr lang="en-US" dirty="0">
                <a:latin typeface="arial" panose="020B0604020202020204" pitchFamily="34" charset="0"/>
              </a:rPr>
              <a:t>What activities are done:-</a:t>
            </a:r>
          </a:p>
          <a:p>
            <a:pPr marL="742950" lvl="1" indent="-285750">
              <a:buFontTx/>
              <a:buChar char="-"/>
            </a:pPr>
            <a:r>
              <a:rPr lang="en-US" dirty="0">
                <a:latin typeface="arial" panose="020B0604020202020204" pitchFamily="34" charset="0"/>
              </a:rPr>
              <a:t> Data preprocessing</a:t>
            </a:r>
          </a:p>
          <a:p>
            <a:pPr marL="742950" lvl="1" indent="-285750">
              <a:buFontTx/>
              <a:buChar char="-"/>
            </a:pPr>
            <a:r>
              <a:rPr lang="en-US" dirty="0">
                <a:latin typeface="arial" panose="020B0604020202020204" pitchFamily="34" charset="0"/>
              </a:rPr>
              <a:t>Data Representation</a:t>
            </a:r>
          </a:p>
          <a:p>
            <a:pPr marL="742950" lvl="1" indent="-285750">
              <a:buFontTx/>
              <a:buChar char="-"/>
            </a:pPr>
            <a:r>
              <a:rPr lang="en-US" dirty="0">
                <a:latin typeface="arial" panose="020B0604020202020204" pitchFamily="34" charset="0"/>
              </a:rPr>
              <a:t>Building visuals</a:t>
            </a:r>
            <a:endParaRPr lang="en-US" dirty="0"/>
          </a:p>
        </p:txBody>
      </p:sp>
      <p:sp>
        <p:nvSpPr>
          <p:cNvPr id="4" name="Footer Placeholder 3">
            <a:extLst>
              <a:ext uri="{FF2B5EF4-FFF2-40B4-BE49-F238E27FC236}">
                <a16:creationId xmlns:a16="http://schemas.microsoft.com/office/drawing/2014/main" id="{E6AAB2E7-90E9-39C6-0F89-7D8FA7FF1B44}"/>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A1B252AC-B8F1-6E26-C193-4A66B7508F4D}"/>
              </a:ext>
            </a:extLst>
          </p:cNvPr>
          <p:cNvSpPr>
            <a:spLocks noGrp="1"/>
          </p:cNvSpPr>
          <p:nvPr>
            <p:ph type="sldNum" sz="quarter" idx="12"/>
          </p:nvPr>
        </p:nvSpPr>
        <p:spPr/>
        <p:txBody>
          <a:bodyPr/>
          <a:lstStyle/>
          <a:p>
            <a:fld id="{95CBEC59-7FF9-4688-98DF-89832A0C9025}" type="slidenum">
              <a:rPr lang="en-US" smtClean="0"/>
              <a:t>1</a:t>
            </a:fld>
            <a:endParaRPr lang="en-US" dirty="0"/>
          </a:p>
        </p:txBody>
      </p:sp>
      <p:sp>
        <p:nvSpPr>
          <p:cNvPr id="6" name="Subtitle 5">
            <a:extLst>
              <a:ext uri="{FF2B5EF4-FFF2-40B4-BE49-F238E27FC236}">
                <a16:creationId xmlns:a16="http://schemas.microsoft.com/office/drawing/2014/main" id="{43FAC112-C819-BEE6-4714-F8378F61AEB7}"/>
              </a:ext>
            </a:extLst>
          </p:cNvPr>
          <p:cNvSpPr>
            <a:spLocks noGrp="1"/>
          </p:cNvSpPr>
          <p:nvPr>
            <p:ph type="subTitle" idx="13"/>
          </p:nvPr>
        </p:nvSpPr>
        <p:spPr/>
        <p:txBody>
          <a:bodyPr/>
          <a:lstStyle/>
          <a:p>
            <a:r>
              <a:rPr lang="en-US" dirty="0"/>
              <a:t>What is Data Visualization</a:t>
            </a:r>
          </a:p>
        </p:txBody>
      </p:sp>
      <p:sp>
        <p:nvSpPr>
          <p:cNvPr id="7" name="Text Placeholder 6">
            <a:extLst>
              <a:ext uri="{FF2B5EF4-FFF2-40B4-BE49-F238E27FC236}">
                <a16:creationId xmlns:a16="http://schemas.microsoft.com/office/drawing/2014/main" id="{8FE92B95-253B-8201-5ADC-B322E9FD02DC}"/>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40282956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49206-9067-B889-1CDD-8C9468A6A4AC}"/>
              </a:ext>
            </a:extLst>
          </p:cNvPr>
          <p:cNvSpPr>
            <a:spLocks noGrp="1"/>
          </p:cNvSpPr>
          <p:nvPr>
            <p:ph type="title"/>
          </p:nvPr>
        </p:nvSpPr>
        <p:spPr/>
        <p:txBody>
          <a:bodyPr/>
          <a:lstStyle/>
          <a:p>
            <a:r>
              <a:rPr lang="en-US" dirty="0"/>
              <a:t>Tools used</a:t>
            </a:r>
          </a:p>
        </p:txBody>
      </p:sp>
      <p:sp>
        <p:nvSpPr>
          <p:cNvPr id="3" name="Content Placeholder 2">
            <a:extLst>
              <a:ext uri="{FF2B5EF4-FFF2-40B4-BE49-F238E27FC236}">
                <a16:creationId xmlns:a16="http://schemas.microsoft.com/office/drawing/2014/main" id="{2D00DF2E-29CA-783B-D9DD-6A0816040D16}"/>
              </a:ext>
            </a:extLst>
          </p:cNvPr>
          <p:cNvSpPr>
            <a:spLocks noGrp="1"/>
          </p:cNvSpPr>
          <p:nvPr>
            <p:ph idx="1"/>
          </p:nvPr>
        </p:nvSpPr>
        <p:spPr>
          <a:xfrm>
            <a:off x="1527518" y="2449630"/>
            <a:ext cx="8997737" cy="2230464"/>
          </a:xfrm>
        </p:spPr>
        <p:txBody>
          <a:bodyPr/>
          <a:lstStyle/>
          <a:p>
            <a:pPr marL="285750" indent="-285750">
              <a:buFontTx/>
              <a:buChar char="-"/>
            </a:pPr>
            <a:r>
              <a:rPr lang="en-US" b="0" i="0" dirty="0">
                <a:effectLst/>
                <a:latin typeface="arial" panose="020B0604020202020204" pitchFamily="34" charset="0"/>
              </a:rPr>
              <a:t>Seaborn is a 3D python visualization library that enables you to display data in 3D graphs, charts etc.</a:t>
            </a:r>
          </a:p>
          <a:p>
            <a:pPr marL="285750" indent="-285750">
              <a:buFontTx/>
              <a:buChar char="-"/>
            </a:pPr>
            <a:r>
              <a:rPr lang="en-US" dirty="0">
                <a:latin typeface="arial" panose="020B0604020202020204" pitchFamily="34" charset="0"/>
              </a:rPr>
              <a:t>Seaborn is widely used in data visualization because it introduces the presence of the Z axis apart from X &amp; Y.</a:t>
            </a:r>
          </a:p>
          <a:p>
            <a:pPr marL="285750" indent="-285750">
              <a:buFontTx/>
              <a:buChar char="-"/>
            </a:pPr>
            <a:r>
              <a:rPr lang="en-US" b="0" i="0" dirty="0">
                <a:effectLst/>
                <a:latin typeface="arial" panose="020B0604020202020204" pitchFamily="34" charset="0"/>
              </a:rPr>
              <a:t>This is the most go to library for most data scientists</a:t>
            </a:r>
          </a:p>
          <a:p>
            <a:endParaRPr lang="en-US" dirty="0"/>
          </a:p>
        </p:txBody>
      </p:sp>
      <p:sp>
        <p:nvSpPr>
          <p:cNvPr id="4" name="Footer Placeholder 3">
            <a:extLst>
              <a:ext uri="{FF2B5EF4-FFF2-40B4-BE49-F238E27FC236}">
                <a16:creationId xmlns:a16="http://schemas.microsoft.com/office/drawing/2014/main" id="{E6AAB2E7-90E9-39C6-0F89-7D8FA7FF1B44}"/>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A1B252AC-B8F1-6E26-C193-4A66B7508F4D}"/>
              </a:ext>
            </a:extLst>
          </p:cNvPr>
          <p:cNvSpPr>
            <a:spLocks noGrp="1"/>
          </p:cNvSpPr>
          <p:nvPr>
            <p:ph type="sldNum" sz="quarter" idx="12"/>
          </p:nvPr>
        </p:nvSpPr>
        <p:spPr/>
        <p:txBody>
          <a:bodyPr/>
          <a:lstStyle/>
          <a:p>
            <a:fld id="{95CBEC59-7FF9-4688-98DF-89832A0C9025}" type="slidenum">
              <a:rPr lang="en-US" smtClean="0"/>
              <a:t>2</a:t>
            </a:fld>
            <a:endParaRPr lang="en-US" dirty="0"/>
          </a:p>
        </p:txBody>
      </p:sp>
      <p:sp>
        <p:nvSpPr>
          <p:cNvPr id="6" name="Subtitle 5">
            <a:extLst>
              <a:ext uri="{FF2B5EF4-FFF2-40B4-BE49-F238E27FC236}">
                <a16:creationId xmlns:a16="http://schemas.microsoft.com/office/drawing/2014/main" id="{43FAC112-C819-BEE6-4714-F8378F61AEB7}"/>
              </a:ext>
            </a:extLst>
          </p:cNvPr>
          <p:cNvSpPr>
            <a:spLocks noGrp="1"/>
          </p:cNvSpPr>
          <p:nvPr>
            <p:ph type="subTitle" idx="13"/>
          </p:nvPr>
        </p:nvSpPr>
        <p:spPr/>
        <p:txBody>
          <a:bodyPr/>
          <a:lstStyle/>
          <a:p>
            <a:r>
              <a:rPr lang="en-US" dirty="0"/>
              <a:t>Seaborn</a:t>
            </a:r>
          </a:p>
        </p:txBody>
      </p:sp>
      <p:sp>
        <p:nvSpPr>
          <p:cNvPr id="7" name="Text Placeholder 6">
            <a:extLst>
              <a:ext uri="{FF2B5EF4-FFF2-40B4-BE49-F238E27FC236}">
                <a16:creationId xmlns:a16="http://schemas.microsoft.com/office/drawing/2014/main" id="{8FE92B95-253B-8201-5ADC-B322E9FD02DC}"/>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826893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49206-9067-B889-1CDD-8C9468A6A4AC}"/>
              </a:ext>
            </a:extLst>
          </p:cNvPr>
          <p:cNvSpPr>
            <a:spLocks noGrp="1"/>
          </p:cNvSpPr>
          <p:nvPr>
            <p:ph type="title"/>
          </p:nvPr>
        </p:nvSpPr>
        <p:spPr/>
        <p:txBody>
          <a:bodyPr/>
          <a:lstStyle/>
          <a:p>
            <a:r>
              <a:rPr lang="en-US" dirty="0"/>
              <a:t>Tools used</a:t>
            </a:r>
          </a:p>
        </p:txBody>
      </p:sp>
      <p:sp>
        <p:nvSpPr>
          <p:cNvPr id="3" name="Content Placeholder 2">
            <a:extLst>
              <a:ext uri="{FF2B5EF4-FFF2-40B4-BE49-F238E27FC236}">
                <a16:creationId xmlns:a16="http://schemas.microsoft.com/office/drawing/2014/main" id="{2D00DF2E-29CA-783B-D9DD-6A0816040D16}"/>
              </a:ext>
            </a:extLst>
          </p:cNvPr>
          <p:cNvSpPr>
            <a:spLocks noGrp="1"/>
          </p:cNvSpPr>
          <p:nvPr>
            <p:ph idx="1"/>
          </p:nvPr>
        </p:nvSpPr>
        <p:spPr>
          <a:xfrm>
            <a:off x="1527518" y="2449630"/>
            <a:ext cx="8997737" cy="2230464"/>
          </a:xfrm>
        </p:spPr>
        <p:txBody>
          <a:bodyPr/>
          <a:lstStyle/>
          <a:p>
            <a:pPr marL="285750" indent="-285750">
              <a:buFontTx/>
              <a:buChar char="-"/>
            </a:pPr>
            <a:r>
              <a:rPr lang="en-US" dirty="0">
                <a:latin typeface="arial" panose="020B0604020202020204" pitchFamily="34" charset="0"/>
              </a:rPr>
              <a:t>Matplotlib</a:t>
            </a:r>
            <a:r>
              <a:rPr lang="en-US" b="0" i="0" dirty="0">
                <a:effectLst/>
                <a:latin typeface="arial" panose="020B0604020202020204" pitchFamily="34" charset="0"/>
              </a:rPr>
              <a:t> is a 2D python visualization library that enables you to display data in 2D graphs, charts etc.</a:t>
            </a:r>
          </a:p>
          <a:p>
            <a:pPr marL="285750" indent="-285750">
              <a:buFontTx/>
              <a:buChar char="-"/>
            </a:pPr>
            <a:r>
              <a:rPr lang="en-US" dirty="0">
                <a:latin typeface="arial" panose="020B0604020202020204" pitchFamily="34" charset="0"/>
              </a:rPr>
              <a:t>Matplotlib is used by beginners who are trying to learn the basics to data visualizations and how to work with data visuals</a:t>
            </a:r>
          </a:p>
          <a:p>
            <a:endParaRPr lang="en-US" dirty="0"/>
          </a:p>
        </p:txBody>
      </p:sp>
      <p:sp>
        <p:nvSpPr>
          <p:cNvPr id="4" name="Footer Placeholder 3">
            <a:extLst>
              <a:ext uri="{FF2B5EF4-FFF2-40B4-BE49-F238E27FC236}">
                <a16:creationId xmlns:a16="http://schemas.microsoft.com/office/drawing/2014/main" id="{E6AAB2E7-90E9-39C6-0F89-7D8FA7FF1B44}"/>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A1B252AC-B8F1-6E26-C193-4A66B7508F4D}"/>
              </a:ext>
            </a:extLst>
          </p:cNvPr>
          <p:cNvSpPr>
            <a:spLocks noGrp="1"/>
          </p:cNvSpPr>
          <p:nvPr>
            <p:ph type="sldNum" sz="quarter" idx="12"/>
          </p:nvPr>
        </p:nvSpPr>
        <p:spPr/>
        <p:txBody>
          <a:bodyPr/>
          <a:lstStyle/>
          <a:p>
            <a:fld id="{95CBEC59-7FF9-4688-98DF-89832A0C9025}" type="slidenum">
              <a:rPr lang="en-US" smtClean="0"/>
              <a:t>3</a:t>
            </a:fld>
            <a:endParaRPr lang="en-US" dirty="0"/>
          </a:p>
        </p:txBody>
      </p:sp>
      <p:sp>
        <p:nvSpPr>
          <p:cNvPr id="6" name="Subtitle 5">
            <a:extLst>
              <a:ext uri="{FF2B5EF4-FFF2-40B4-BE49-F238E27FC236}">
                <a16:creationId xmlns:a16="http://schemas.microsoft.com/office/drawing/2014/main" id="{43FAC112-C819-BEE6-4714-F8378F61AEB7}"/>
              </a:ext>
            </a:extLst>
          </p:cNvPr>
          <p:cNvSpPr>
            <a:spLocks noGrp="1"/>
          </p:cNvSpPr>
          <p:nvPr>
            <p:ph type="subTitle" idx="13"/>
          </p:nvPr>
        </p:nvSpPr>
        <p:spPr/>
        <p:txBody>
          <a:bodyPr/>
          <a:lstStyle/>
          <a:p>
            <a:r>
              <a:rPr lang="en-US" dirty="0" err="1"/>
              <a:t>MatplotLib</a:t>
            </a:r>
            <a:endParaRPr lang="en-US" dirty="0"/>
          </a:p>
        </p:txBody>
      </p:sp>
      <p:sp>
        <p:nvSpPr>
          <p:cNvPr id="7" name="Text Placeholder 6">
            <a:extLst>
              <a:ext uri="{FF2B5EF4-FFF2-40B4-BE49-F238E27FC236}">
                <a16:creationId xmlns:a16="http://schemas.microsoft.com/office/drawing/2014/main" id="{8FE92B95-253B-8201-5ADC-B322E9FD02DC}"/>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32793728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49206-9067-B889-1CDD-8C9468A6A4AC}"/>
              </a:ext>
            </a:extLst>
          </p:cNvPr>
          <p:cNvSpPr>
            <a:spLocks noGrp="1"/>
          </p:cNvSpPr>
          <p:nvPr>
            <p:ph type="title"/>
          </p:nvPr>
        </p:nvSpPr>
        <p:spPr/>
        <p:txBody>
          <a:bodyPr/>
          <a:lstStyle/>
          <a:p>
            <a:r>
              <a:rPr lang="en-US" dirty="0"/>
              <a:t>INTRO TO DATA ANALYSIS</a:t>
            </a:r>
          </a:p>
        </p:txBody>
      </p:sp>
      <p:sp>
        <p:nvSpPr>
          <p:cNvPr id="3" name="Content Placeholder 2">
            <a:extLst>
              <a:ext uri="{FF2B5EF4-FFF2-40B4-BE49-F238E27FC236}">
                <a16:creationId xmlns:a16="http://schemas.microsoft.com/office/drawing/2014/main" id="{2D00DF2E-29CA-783B-D9DD-6A0816040D16}"/>
              </a:ext>
            </a:extLst>
          </p:cNvPr>
          <p:cNvSpPr>
            <a:spLocks noGrp="1"/>
          </p:cNvSpPr>
          <p:nvPr>
            <p:ph idx="1"/>
          </p:nvPr>
        </p:nvSpPr>
        <p:spPr>
          <a:xfrm>
            <a:off x="1527518" y="2449630"/>
            <a:ext cx="8997737" cy="2230464"/>
          </a:xfrm>
        </p:spPr>
        <p:txBody>
          <a:bodyPr>
            <a:normAutofit/>
          </a:bodyPr>
          <a:lstStyle/>
          <a:p>
            <a:pPr marL="285750" indent="-285750">
              <a:buFontTx/>
              <a:buChar char="-"/>
            </a:pPr>
            <a:r>
              <a:rPr lang="en-US" dirty="0">
                <a:latin typeface="arial" panose="020B0604020202020204" pitchFamily="34" charset="0"/>
              </a:rPr>
              <a:t>This week, you will only do 3+ projects. These projects will be:-</a:t>
            </a:r>
          </a:p>
          <a:p>
            <a:pPr marL="742950" lvl="1" indent="-285750">
              <a:buFontTx/>
              <a:buChar char="-"/>
            </a:pPr>
            <a:r>
              <a:rPr lang="en-US" dirty="0">
                <a:latin typeface="arial" panose="020B0604020202020204" pitchFamily="34" charset="0"/>
              </a:rPr>
              <a:t>Manipulate all these lists and dictionaries for data cleaning in Pandas</a:t>
            </a:r>
          </a:p>
          <a:p>
            <a:pPr marL="742950" lvl="1" indent="-285750">
              <a:buFontTx/>
              <a:buChar char="-"/>
            </a:pPr>
            <a:r>
              <a:rPr lang="en-US" dirty="0">
                <a:latin typeface="arial" panose="020B0604020202020204" pitchFamily="34" charset="0"/>
              </a:rPr>
              <a:t>Generate 5-6 CSV sheets of datasets that contain 10 columns and 40 rows each.</a:t>
            </a:r>
          </a:p>
          <a:p>
            <a:pPr marL="742950" lvl="1" indent="-285750">
              <a:buFontTx/>
              <a:buChar char="-"/>
            </a:pPr>
            <a:r>
              <a:rPr lang="en-US" dirty="0">
                <a:latin typeface="arial" panose="020B0604020202020204" pitchFamily="34" charset="0"/>
              </a:rPr>
              <a:t>Use either Matplotlib or Seaborn to create bar graphs, </a:t>
            </a:r>
            <a:r>
              <a:rPr lang="en-US">
                <a:latin typeface="arial" panose="020B0604020202020204" pitchFamily="34" charset="0"/>
              </a:rPr>
              <a:t>line graphs &amp; scatterplots  </a:t>
            </a:r>
            <a:endParaRPr lang="en-US" dirty="0">
              <a:latin typeface="arial" panose="020B0604020202020204" pitchFamily="34" charset="0"/>
            </a:endParaRPr>
          </a:p>
          <a:p>
            <a:pPr marL="742950" lvl="1" indent="-285750">
              <a:buFontTx/>
              <a:buChar char="-"/>
            </a:pPr>
            <a:r>
              <a:rPr lang="en-US" dirty="0">
                <a:latin typeface="arial" panose="020B0604020202020204" pitchFamily="34" charset="0"/>
              </a:rPr>
              <a:t>LET’S WORK ON AN EXAMPLE…</a:t>
            </a:r>
          </a:p>
        </p:txBody>
      </p:sp>
      <p:sp>
        <p:nvSpPr>
          <p:cNvPr id="4" name="Footer Placeholder 3">
            <a:extLst>
              <a:ext uri="{FF2B5EF4-FFF2-40B4-BE49-F238E27FC236}">
                <a16:creationId xmlns:a16="http://schemas.microsoft.com/office/drawing/2014/main" id="{E6AAB2E7-90E9-39C6-0F89-7D8FA7FF1B44}"/>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A1B252AC-B8F1-6E26-C193-4A66B7508F4D}"/>
              </a:ext>
            </a:extLst>
          </p:cNvPr>
          <p:cNvSpPr>
            <a:spLocks noGrp="1"/>
          </p:cNvSpPr>
          <p:nvPr>
            <p:ph type="sldNum" sz="quarter" idx="12"/>
          </p:nvPr>
        </p:nvSpPr>
        <p:spPr/>
        <p:txBody>
          <a:bodyPr/>
          <a:lstStyle/>
          <a:p>
            <a:fld id="{95CBEC59-7FF9-4688-98DF-89832A0C9025}" type="slidenum">
              <a:rPr lang="en-US" smtClean="0"/>
              <a:t>4</a:t>
            </a:fld>
            <a:endParaRPr lang="en-US" dirty="0"/>
          </a:p>
        </p:txBody>
      </p:sp>
      <p:sp>
        <p:nvSpPr>
          <p:cNvPr id="6" name="Subtitle 5">
            <a:extLst>
              <a:ext uri="{FF2B5EF4-FFF2-40B4-BE49-F238E27FC236}">
                <a16:creationId xmlns:a16="http://schemas.microsoft.com/office/drawing/2014/main" id="{43FAC112-C819-BEE6-4714-F8378F61AEB7}"/>
              </a:ext>
            </a:extLst>
          </p:cNvPr>
          <p:cNvSpPr>
            <a:spLocks noGrp="1"/>
          </p:cNvSpPr>
          <p:nvPr>
            <p:ph type="subTitle" idx="13"/>
          </p:nvPr>
        </p:nvSpPr>
        <p:spPr/>
        <p:txBody>
          <a:bodyPr/>
          <a:lstStyle/>
          <a:p>
            <a:r>
              <a:rPr lang="en-US" dirty="0"/>
              <a:t>Projects</a:t>
            </a:r>
          </a:p>
        </p:txBody>
      </p:sp>
      <p:sp>
        <p:nvSpPr>
          <p:cNvPr id="7" name="Text Placeholder 6">
            <a:extLst>
              <a:ext uri="{FF2B5EF4-FFF2-40B4-BE49-F238E27FC236}">
                <a16:creationId xmlns:a16="http://schemas.microsoft.com/office/drawing/2014/main" id="{8FE92B95-253B-8201-5ADC-B322E9FD02DC}"/>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2831695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5BCE0-C492-45D1-B14B-D698228DC08F}"/>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29B0ECBC-01F6-45D4-9F4C-FD7E8B5B96A4}"/>
              </a:ext>
            </a:extLst>
          </p:cNvPr>
          <p:cNvSpPr>
            <a:spLocks noGrp="1"/>
          </p:cNvSpPr>
          <p:nvPr>
            <p:ph type="subTitle" idx="1"/>
          </p:nvPr>
        </p:nvSpPr>
        <p:spPr/>
        <p:txBody>
          <a:bodyPr/>
          <a:lstStyle/>
          <a:p>
            <a:r>
              <a:rPr lang="en-US" dirty="0"/>
              <a:t>Happy Week</a:t>
            </a:r>
          </a:p>
          <a:p>
            <a:endParaRPr lang="en-US" dirty="0"/>
          </a:p>
        </p:txBody>
      </p:sp>
      <p:sp>
        <p:nvSpPr>
          <p:cNvPr id="6" name="Text Placeholder 5">
            <a:extLst>
              <a:ext uri="{FF2B5EF4-FFF2-40B4-BE49-F238E27FC236}">
                <a16:creationId xmlns:a16="http://schemas.microsoft.com/office/drawing/2014/main" id="{97A5BD8C-215E-470E-9A15-CEABC3C16B40}"/>
              </a:ext>
            </a:extLst>
          </p:cNvPr>
          <p:cNvSpPr>
            <a:spLocks noGrp="1"/>
          </p:cNvSpPr>
          <p:nvPr>
            <p:ph type="body" sz="quarter" idx="14"/>
          </p:nvPr>
        </p:nvSpPr>
        <p:spPr>
          <a:xfrm>
            <a:off x="9342783" y="1006893"/>
            <a:ext cx="1533765" cy="601840"/>
          </a:xfrm>
        </p:spPr>
        <p:txBody>
          <a:bodyPr>
            <a:normAutofit/>
          </a:bodyPr>
          <a:lstStyle/>
          <a:p>
            <a:r>
              <a:rPr lang="en-US" dirty="0"/>
              <a:t>20XX</a:t>
            </a:r>
          </a:p>
        </p:txBody>
      </p:sp>
    </p:spTree>
    <p:extLst>
      <p:ext uri="{BB962C8B-B14F-4D97-AF65-F5344CB8AC3E}">
        <p14:creationId xmlns:p14="http://schemas.microsoft.com/office/powerpoint/2010/main" val="363015877"/>
      </p:ext>
    </p:extLst>
  </p:cSld>
  <p:clrMapOvr>
    <a:masterClrMapping/>
  </p:clrMapOvr>
</p:sld>
</file>

<file path=ppt/theme/theme1.xml><?xml version="1.0" encoding="utf-8"?>
<a:theme xmlns:a="http://schemas.openxmlformats.org/drawingml/2006/main" name="Office Theme">
  <a:themeElements>
    <a:clrScheme name="ELT">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ELT_Template_ModernBoldSophisticated_MO -v5" id="{DF46818F-9661-49C4-BAE8-F3223317B502}" vid="{463BCE77-CCA7-43EE-ABCB-1B1D536A66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4F5DC0-7B0F-411B-A0C5-A1B1D5EB33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242AFFF-C96F-4C05-9045-3240A5329EC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17F9CC6-F7CA-41EA-81DA-97EFF19429B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bold sophisticated presentation</Template>
  <TotalTime>240</TotalTime>
  <Words>247</Words>
  <Application>Microsoft Office PowerPoint</Application>
  <PresentationFormat>Widescreen</PresentationFormat>
  <Paragraphs>34</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Calibri</vt:lpstr>
      <vt:lpstr>Arial</vt:lpstr>
      <vt:lpstr>Avenir Next LT Pro</vt:lpstr>
      <vt:lpstr>Arial</vt:lpstr>
      <vt:lpstr>Speak Pro</vt:lpstr>
      <vt:lpstr>Office Theme</vt:lpstr>
      <vt:lpstr>DATA VISUALIZATION</vt:lpstr>
      <vt:lpstr>Tools used</vt:lpstr>
      <vt:lpstr>Tools used</vt:lpstr>
      <vt:lpstr>INTRO TO DATA ANALYSIS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Gloria Mwendwa</dc:creator>
  <cp:lastModifiedBy>Gloria Mwendwa</cp:lastModifiedBy>
  <cp:revision>5</cp:revision>
  <dcterms:created xsi:type="dcterms:W3CDTF">2023-02-20T15:20:10Z</dcterms:created>
  <dcterms:modified xsi:type="dcterms:W3CDTF">2023-02-27T14:58:48Z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